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8" r:id="rId2"/>
    <p:sldId id="531" r:id="rId3"/>
    <p:sldId id="266" r:id="rId4"/>
    <p:sldId id="285" r:id="rId5"/>
    <p:sldId id="283" r:id="rId6"/>
    <p:sldId id="532" r:id="rId7"/>
    <p:sldId id="265" r:id="rId8"/>
    <p:sldId id="533" r:id="rId9"/>
    <p:sldId id="361" r:id="rId10"/>
    <p:sldId id="365" r:id="rId11"/>
    <p:sldId id="360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Exécution locale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lab</a:t>
            </a:r>
            <a:endParaRPr lang="fr-FR" dirty="0"/>
          </a:p>
          <a:p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lab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7943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</a:t>
            </a:r>
            <a:r>
              <a:rPr lang="fr-FR" dirty="0" err="1"/>
              <a:t>Colab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Intégration </a:t>
            </a:r>
            <a:r>
              <a:rPr lang="fr-FR" dirty="0" err="1"/>
              <a:t>Jupyter</a:t>
            </a:r>
            <a:r>
              <a:rPr lang="fr-FR" dirty="0"/>
              <a:t> gratuite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Exécution Shell : préfixer la commande par !</a:t>
            </a:r>
          </a:p>
          <a:p>
            <a:pPr lvl="1"/>
            <a:r>
              <a:rPr lang="fr-FR" dirty="0"/>
              <a:t>!git clone https://github.com/cyrilvincent/DL /content/</a:t>
            </a:r>
            <a:r>
              <a:rPr lang="fr-FR" dirty="0" err="1"/>
              <a:t>sample_data</a:t>
            </a:r>
            <a:r>
              <a:rPr lang="fr-FR" dirty="0"/>
              <a:t>/git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1" y="2132857"/>
            <a:ext cx="3571135" cy="29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23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Python 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6" name="Picture 4" descr="Logo.">
            <a:extLst>
              <a:ext uri="{FF2B5EF4-FFF2-40B4-BE49-F238E27FC236}">
                <a16:creationId xmlns:a16="http://schemas.microsoft.com/office/drawing/2014/main" id="{B6C4B2A9-E897-6158-C5D1-618B5B45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2934166"/>
            <a:ext cx="462915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2711450" y="12700"/>
            <a:ext cx="7829550" cy="1143000"/>
          </a:xfrm>
        </p:spPr>
        <p:txBody>
          <a:bodyPr/>
          <a:lstStyle/>
          <a:p>
            <a:r>
              <a:rPr lang="fr-FR" altLang="fr-FR" dirty="0"/>
              <a:t>Python</a:t>
            </a:r>
          </a:p>
        </p:txBody>
      </p:sp>
      <p:sp>
        <p:nvSpPr>
          <p:cNvPr id="3075" name="Espace réservé du contenu 2"/>
          <p:cNvSpPr>
            <a:spLocks noGrp="1"/>
          </p:cNvSpPr>
          <p:nvPr>
            <p:ph idx="1"/>
          </p:nvPr>
        </p:nvSpPr>
        <p:spPr>
          <a:xfrm>
            <a:off x="1703389" y="1412777"/>
            <a:ext cx="8766175" cy="5040313"/>
          </a:xfrm>
        </p:spPr>
        <p:txBody>
          <a:bodyPr/>
          <a:lstStyle/>
          <a:p>
            <a:r>
              <a:rPr lang="fr-FR" altLang="fr-FR" dirty="0"/>
              <a:t>Python est un langage de programmation objet et multiplateformes</a:t>
            </a:r>
          </a:p>
          <a:p>
            <a:r>
              <a:rPr lang="fr-FR" altLang="fr-FR" dirty="0"/>
              <a:t>Python est libre</a:t>
            </a:r>
          </a:p>
          <a:p>
            <a:r>
              <a:rPr lang="fr-FR" altLang="fr-FR" dirty="0"/>
              <a:t>Créé par Guido van </a:t>
            </a:r>
            <a:r>
              <a:rPr lang="fr-FR" altLang="fr-FR" dirty="0" err="1"/>
              <a:t>Rossum</a:t>
            </a:r>
            <a:endParaRPr lang="fr-FR" altLang="fr-FR" dirty="0"/>
          </a:p>
          <a:p>
            <a:pPr lvl="1"/>
            <a:r>
              <a:rPr lang="fr-FR" altLang="fr-FR" dirty="0"/>
              <a:t>Hommage aux Monty Python</a:t>
            </a:r>
          </a:p>
          <a:p>
            <a:r>
              <a:rPr lang="fr-FR" altLang="fr-FR" dirty="0"/>
              <a:t>Python 3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016" y="5135006"/>
            <a:ext cx="6715125" cy="1285875"/>
          </a:xfrm>
          <a:prstGeom prst="rect">
            <a:avLst/>
          </a:prstGeom>
        </p:spPr>
      </p:pic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04" y="2141205"/>
            <a:ext cx="3813096" cy="27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7128792" cy="5040560"/>
          </a:xfrm>
        </p:spPr>
        <p:txBody>
          <a:bodyPr/>
          <a:lstStyle/>
          <a:p>
            <a:r>
              <a:rPr lang="fr-FR" dirty="0"/>
              <a:t>There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one -- and </a:t>
            </a:r>
            <a:r>
              <a:rPr lang="fr-FR" dirty="0" err="1"/>
              <a:t>preferably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one -- </a:t>
            </a:r>
            <a:r>
              <a:rPr lang="fr-FR" dirty="0" err="1"/>
              <a:t>obvious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endParaRPr lang="fr-FR" dirty="0"/>
          </a:p>
          <a:p>
            <a:pPr lvl="1"/>
            <a:r>
              <a:rPr lang="fr-FR" dirty="0"/>
              <a:t>il devrait exister une (et de préférence une seule) manière évidente de procéder ;</a:t>
            </a:r>
          </a:p>
          <a:p>
            <a:r>
              <a:rPr lang="fr-FR" dirty="0" err="1"/>
              <a:t>Although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 at first </a:t>
            </a:r>
            <a:r>
              <a:rPr lang="fr-FR" dirty="0" err="1"/>
              <a:t>unless</a:t>
            </a:r>
            <a:r>
              <a:rPr lang="fr-FR" dirty="0"/>
              <a:t> </a:t>
            </a:r>
            <a:r>
              <a:rPr lang="fr-FR" dirty="0" err="1"/>
              <a:t>you're</a:t>
            </a:r>
            <a:r>
              <a:rPr lang="fr-FR" dirty="0"/>
              <a:t> Dutch</a:t>
            </a:r>
          </a:p>
          <a:p>
            <a:pPr lvl="1"/>
            <a:r>
              <a:rPr lang="fr-FR" dirty="0"/>
              <a:t>même si cette manière n'est pas forcément évidente au premier abord, à moins que vous ne soyez Néerlandais ; </a:t>
            </a:r>
          </a:p>
          <a:p>
            <a:endParaRPr lang="fr-FR" dirty="0"/>
          </a:p>
        </p:txBody>
      </p:sp>
      <p:pic>
        <p:nvPicPr>
          <p:cNvPr id="4" name="Picture 2" descr="https://upload.wikimedia.org/wikipedia/commons/thumb/6/66/Guido_van_Rossum_OSCON_2006.jpg/150px-Guido_van_Rossum_OSCON_2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024" y="1425674"/>
            <a:ext cx="2055631" cy="308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528" y="5179966"/>
            <a:ext cx="6715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sz="2400" dirty="0"/>
              <a:t>Python 1.0 (Beta) : 1990</a:t>
            </a:r>
          </a:p>
          <a:p>
            <a:r>
              <a:rPr lang="fr-FR" sz="2400" dirty="0"/>
              <a:t>Python 1.5 : 1999</a:t>
            </a:r>
          </a:p>
          <a:p>
            <a:r>
              <a:rPr lang="fr-FR" sz="2400" dirty="0"/>
              <a:t>Python 2.0 : 2000</a:t>
            </a:r>
          </a:p>
          <a:p>
            <a:pPr lvl="1"/>
            <a:r>
              <a:rPr lang="fr-FR" sz="2000" dirty="0"/>
              <a:t>Unicode</a:t>
            </a:r>
          </a:p>
          <a:p>
            <a:r>
              <a:rPr lang="fr-FR" sz="2400" dirty="0"/>
              <a:t>Python 2.7 : 2010</a:t>
            </a:r>
          </a:p>
          <a:p>
            <a:pPr lvl="1"/>
            <a:r>
              <a:rPr lang="fr-FR" sz="2000" dirty="0"/>
              <a:t>Encore très utilisé</a:t>
            </a:r>
          </a:p>
          <a:p>
            <a:r>
              <a:rPr lang="fr-FR" sz="2400" dirty="0"/>
              <a:t>Python 3.0 : 2008</a:t>
            </a:r>
          </a:p>
          <a:p>
            <a:pPr lvl="1"/>
            <a:r>
              <a:rPr lang="fr-FR" sz="2000" dirty="0"/>
              <a:t>Rupture, pas de compatibilité descendante</a:t>
            </a:r>
          </a:p>
          <a:p>
            <a:pPr lvl="1"/>
            <a:r>
              <a:rPr lang="fr-FR" sz="2000" dirty="0"/>
              <a:t>Séparation de </a:t>
            </a:r>
            <a:r>
              <a:rPr lang="fr-FR" sz="2000" dirty="0" err="1"/>
              <a:t>str</a:t>
            </a:r>
            <a:r>
              <a:rPr lang="fr-FR" sz="2000" dirty="0"/>
              <a:t> et bytes, les </a:t>
            </a:r>
            <a:r>
              <a:rPr lang="fr-FR" sz="2000" dirty="0" err="1"/>
              <a:t>str</a:t>
            </a:r>
            <a:r>
              <a:rPr lang="fr-FR" sz="2000" dirty="0"/>
              <a:t> sont en Unicode par défaut</a:t>
            </a:r>
          </a:p>
          <a:p>
            <a:pPr lvl="1"/>
            <a:r>
              <a:rPr lang="fr-FR" sz="2000" dirty="0"/>
              <a:t>/ flottant</a:t>
            </a:r>
          </a:p>
          <a:p>
            <a:pPr lvl="1"/>
            <a:r>
              <a:rPr lang="fr-FR" sz="2000" dirty="0"/>
              <a:t>Booléens</a:t>
            </a:r>
          </a:p>
          <a:p>
            <a:pPr lvl="1"/>
            <a:r>
              <a:rPr lang="fr-FR" sz="2000" dirty="0"/>
              <a:t>Disparition de __init__.py</a:t>
            </a:r>
          </a:p>
          <a:p>
            <a:r>
              <a:rPr lang="fr-FR" sz="2400" dirty="0"/>
              <a:t>Python 3.12 : 2023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48" y="5157193"/>
            <a:ext cx="6715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631496" y="2132857"/>
            <a:ext cx="256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Data Science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7" y="814636"/>
            <a:ext cx="5114925" cy="1295400"/>
          </a:xfrm>
          <a:prstGeom prst="rect">
            <a:avLst/>
          </a:prstGeom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11DB53DC-5698-28DA-5770-D67F15667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MatPlotLib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Package graphique 2D</a:t>
            </a:r>
          </a:p>
          <a:p>
            <a:r>
              <a:rPr lang="fr-FR" dirty="0"/>
              <a:t>Module Python</a:t>
            </a:r>
          </a:p>
          <a:p>
            <a:pPr lvl="1"/>
            <a:r>
              <a:rPr lang="fr-FR" dirty="0"/>
              <a:t>Disponible dans Anaconda</a:t>
            </a:r>
          </a:p>
          <a:p>
            <a:pPr lvl="1"/>
            <a:r>
              <a:rPr lang="fr-FR" dirty="0" err="1"/>
              <a:t>Pip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matplotlib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matplotlib.pyplot</a:t>
            </a:r>
            <a:r>
              <a:rPr lang="fr-FR" dirty="0"/>
              <a:t> as </a:t>
            </a:r>
            <a:r>
              <a:rPr lang="fr-FR" dirty="0" err="1"/>
              <a:t>plt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3" y="4797153"/>
            <a:ext cx="63722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5521" y="1412776"/>
            <a:ext cx="8766051" cy="504056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1" y="2060848"/>
            <a:ext cx="4912929" cy="38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Jupyter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Jupyter Not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980728"/>
            <a:ext cx="7726927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416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20501</TotalTime>
  <Words>232</Words>
  <Application>Microsoft Office PowerPoint</Application>
  <PresentationFormat>Grand écran</PresentationFormat>
  <Paragraphs>55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Python</vt:lpstr>
      <vt:lpstr>Guido</vt:lpstr>
      <vt:lpstr>Historique</vt:lpstr>
      <vt:lpstr>Présentation PowerPoint</vt:lpstr>
      <vt:lpstr>MatPlotLib</vt:lpstr>
      <vt:lpstr>Présentation PowerPoint</vt:lpstr>
      <vt:lpstr>Jupyter</vt:lpstr>
      <vt:lpstr>Exécution locale</vt:lpstr>
      <vt:lpstr>Google Colab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194</cp:revision>
  <dcterms:created xsi:type="dcterms:W3CDTF">2022-01-03T13:45:22Z</dcterms:created>
  <dcterms:modified xsi:type="dcterms:W3CDTF">2023-12-13T22:55:33Z</dcterms:modified>
</cp:coreProperties>
</file>